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wl of salad with fried rice, boiled eggs and chopstick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wl with salmon cakes, salad and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wl of pappardelle pasta with parsley butter, roasted hazelnuts and shaved parmesan cheese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wl of salad with fried rice, boiled eggs and chopstick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and lime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wl with salmon cakes, salad and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wl of pappardelle pasta with parsley butter, roasted hazelnuts and shaved parmesan cheese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ítulo"/>
          <p:cNvSpPr txBox="1"/>
          <p:nvPr>
            <p:ph type="ctrTitle"/>
          </p:nvPr>
        </p:nvSpPr>
        <p:spPr>
          <a:xfrm>
            <a:off x="1206498" y="5875535"/>
            <a:ext cx="21971004" cy="196493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Título </a:t>
            </a:r>
          </a:p>
        </p:txBody>
      </p:sp>
      <p:sp>
        <p:nvSpPr>
          <p:cNvPr id="152" name="Autores e instituições"/>
          <p:cNvSpPr txBox="1"/>
          <p:nvPr>
            <p:ph type="subTitle" sz="quarter" idx="1"/>
          </p:nvPr>
        </p:nvSpPr>
        <p:spPr>
          <a:xfrm>
            <a:off x="1206500" y="7700562"/>
            <a:ext cx="21971000" cy="1048041"/>
          </a:xfrm>
          <a:prstGeom prst="rect">
            <a:avLst/>
          </a:prstGeom>
        </p:spPr>
        <p:txBody>
          <a:bodyPr/>
          <a:lstStyle>
            <a:lvl1pPr algn="ctr">
              <a:defRPr b="0" sz="4300"/>
            </a:lvl1pPr>
          </a:lstStyle>
          <a:p>
            <a:pPr/>
            <a:r>
              <a:t>Autores e instituições</a:t>
            </a:r>
          </a:p>
        </p:txBody>
      </p:sp>
      <p:pic>
        <p:nvPicPr>
          <p:cNvPr id="153" name="Screenshot 2023-04-11 at 12.24.27.png" descr="Screenshot 2023-04-11 at 12.24.27.png"/>
          <p:cNvPicPr>
            <a:picLocks noChangeAspect="1"/>
          </p:cNvPicPr>
          <p:nvPr/>
        </p:nvPicPr>
        <p:blipFill>
          <a:blip r:embed="rId2">
            <a:extLst/>
          </a:blip>
          <a:srcRect l="41845" t="17035" r="18841" b="21186"/>
          <a:stretch>
            <a:fillRect/>
          </a:stretch>
        </p:blipFill>
        <p:spPr>
          <a:xfrm>
            <a:off x="-132259" y="-120552"/>
            <a:ext cx="5507748" cy="62586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Screenshot 2023-04-11 at 12.25.00.png" descr="Screenshot 2023-04-11 at 12.25.00.png"/>
          <p:cNvPicPr>
            <a:picLocks noChangeAspect="1"/>
          </p:cNvPicPr>
          <p:nvPr/>
        </p:nvPicPr>
        <p:blipFill>
          <a:blip r:embed="rId3">
            <a:extLst/>
          </a:blip>
          <a:srcRect l="0" t="0" r="46743" b="43829"/>
          <a:stretch>
            <a:fillRect/>
          </a:stretch>
        </p:blipFill>
        <p:spPr>
          <a:xfrm>
            <a:off x="17412791" y="8634863"/>
            <a:ext cx="6973313" cy="5181759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Screenshot 2023-04-11 at 12.26.03.png" descr="Screenshot 2023-04-11 at 12.26.03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43935" y="882261"/>
            <a:ext cx="11896130" cy="24457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Screenshot 2023-04-11 at 12.26.37.png" descr="Screenshot 2023-04-11 at 12.26.37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140346" y="3347335"/>
            <a:ext cx="6103308" cy="12206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Screenshot 2023-04-11 at 12.27.27.png" descr="Screenshot 2023-04-11 at 12.27.27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400277" y="12322705"/>
            <a:ext cx="7583446" cy="980619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Screenshot 2023-04-11 at 12.28.07.png" descr="Screenshot 2023-04-11 at 12.28.07.png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9154540" y="9148002"/>
            <a:ext cx="6074920" cy="28710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Screenshot 2023-04-11 at 12.26.03.png" descr="Screenshot 2023-04-11 at 12.26.0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810441" y="223467"/>
            <a:ext cx="5764061" cy="11850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Screenshot 2023-04-11 at 12.28.07.png" descr="Screenshot 2023-04-11 at 12.28.07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028001" y="11966723"/>
            <a:ext cx="3455296" cy="16329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