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</p:sldIdLst>
  <p:sldSz cx="30276800" cy="428117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56424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10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256424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10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256424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10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256424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10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256424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10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256424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10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256424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10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256424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10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256424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10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noFill/>
              <a:miter lim="400000"/>
            </a:ln>
          </a:bottom>
          <a:insideH>
            <a:ln w="254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25400" cap="flat">
              <a:solidFill>
                <a:srgbClr val="B8B8B8"/>
              </a:solidFill>
              <a:prstDash val="solid"/>
              <a:miter lim="400000"/>
            </a:ln>
          </a:left>
          <a:right>
            <a:ln w="254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B8B8B8"/>
              </a:solidFill>
              <a:prstDash val="solid"/>
              <a:miter lim="400000"/>
            </a:ln>
          </a:top>
          <a:bottom>
            <a:ln w="25400" cap="flat">
              <a:solidFill>
                <a:srgbClr val="B8B8B8"/>
              </a:solidFill>
              <a:prstDash val="solid"/>
              <a:miter lim="400000"/>
            </a:ln>
          </a:bottom>
          <a:insideH>
            <a:ln w="25400" cap="flat">
              <a:solidFill>
                <a:srgbClr val="B8B8B8"/>
              </a:solidFill>
              <a:prstDash val="solid"/>
              <a:miter lim="400000"/>
            </a:ln>
          </a:insideH>
          <a:insideV>
            <a:ln w="254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606060"/>
              </a:solidFill>
              <a:prstDash val="solid"/>
              <a:miter lim="400000"/>
            </a:ln>
          </a:left>
          <a:right>
            <a:ln w="254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25400" cap="flat">
              <a:solidFill>
                <a:srgbClr val="606060"/>
              </a:solidFill>
              <a:prstDash val="solid"/>
              <a:miter lim="400000"/>
            </a:ln>
          </a:bottom>
          <a:insideH>
            <a:ln w="25400" cap="flat">
              <a:solidFill>
                <a:srgbClr val="606060"/>
              </a:solidFill>
              <a:prstDash val="solid"/>
              <a:miter lim="400000"/>
            </a:ln>
          </a:insideH>
          <a:insideV>
            <a:ln w="254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25400" cap="flat">
              <a:solidFill>
                <a:srgbClr val="606060"/>
              </a:solidFill>
              <a:prstDash val="solid"/>
              <a:miter lim="400000"/>
            </a:ln>
          </a:left>
          <a:right>
            <a:ln w="25400" cap="flat">
              <a:solidFill>
                <a:srgbClr val="606060"/>
              </a:solidFill>
              <a:prstDash val="solid"/>
              <a:miter lim="400000"/>
            </a:ln>
          </a:right>
          <a:top>
            <a:ln w="50800" cap="flat">
              <a:solidFill>
                <a:srgbClr val="606060"/>
              </a:solidFill>
              <a:prstDash val="solid"/>
              <a:miter lim="400000"/>
            </a:ln>
          </a:top>
          <a:bottom>
            <a:ln w="25400" cap="flat">
              <a:solidFill>
                <a:srgbClr val="606060"/>
              </a:solidFill>
              <a:prstDash val="solid"/>
              <a:miter lim="400000"/>
            </a:ln>
          </a:bottom>
          <a:insideH>
            <a:ln w="25400" cap="flat">
              <a:solidFill>
                <a:srgbClr val="606060"/>
              </a:solidFill>
              <a:prstDash val="solid"/>
              <a:miter lim="400000"/>
            </a:ln>
          </a:insideH>
          <a:insideV>
            <a:ln w="254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25400" cap="flat">
              <a:solidFill>
                <a:srgbClr val="606060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254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254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254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254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254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254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5D5D5D"/>
              </a:solidFill>
              <a:prstDash val="solid"/>
              <a:miter lim="400000"/>
            </a:ln>
          </a:left>
          <a:right>
            <a:ln w="25400" cap="flat">
              <a:solidFill>
                <a:srgbClr val="5D5D5D"/>
              </a:solidFill>
              <a:prstDash val="solid"/>
              <a:miter lim="400000"/>
            </a:ln>
          </a:right>
          <a:top>
            <a:ln w="25400" cap="flat">
              <a:solidFill>
                <a:srgbClr val="5D5D5D"/>
              </a:solidFill>
              <a:prstDash val="solid"/>
              <a:miter lim="400000"/>
            </a:ln>
          </a:top>
          <a:bottom>
            <a:ln w="25400" cap="flat">
              <a:solidFill>
                <a:srgbClr val="5D5D5D"/>
              </a:solidFill>
              <a:prstDash val="solid"/>
              <a:miter lim="400000"/>
            </a:ln>
          </a:bottom>
          <a:insideH>
            <a:ln w="25400" cap="flat">
              <a:solidFill>
                <a:srgbClr val="5D5D5D"/>
              </a:solidFill>
              <a:prstDash val="solid"/>
              <a:miter lim="400000"/>
            </a:ln>
          </a:insideH>
          <a:insideV>
            <a:ln w="254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5D5D5D"/>
              </a:solidFill>
              <a:prstDash val="solid"/>
              <a:miter lim="400000"/>
            </a:ln>
          </a:left>
          <a:right>
            <a:ln w="25400" cap="flat">
              <a:solidFill>
                <a:srgbClr val="5D5D5D"/>
              </a:solidFill>
              <a:prstDash val="solid"/>
              <a:miter lim="400000"/>
            </a:ln>
          </a:right>
          <a:top>
            <a:ln w="25400" cap="flat">
              <a:solidFill>
                <a:srgbClr val="5D5D5D"/>
              </a:solidFill>
              <a:prstDash val="solid"/>
              <a:miter lim="400000"/>
            </a:ln>
          </a:top>
          <a:bottom>
            <a:ln w="25400" cap="flat">
              <a:solidFill>
                <a:srgbClr val="5D5D5D"/>
              </a:solidFill>
              <a:prstDash val="solid"/>
              <a:miter lim="400000"/>
            </a:ln>
          </a:bottom>
          <a:insideH>
            <a:ln w="25400" cap="flat">
              <a:solidFill>
                <a:srgbClr val="5D5D5D"/>
              </a:solidFill>
              <a:prstDash val="solid"/>
              <a:miter lim="400000"/>
            </a:ln>
          </a:insideH>
          <a:insideV>
            <a:ln w="254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5D5D5D"/>
              </a:solidFill>
              <a:prstDash val="solid"/>
              <a:miter lim="400000"/>
            </a:ln>
          </a:left>
          <a:right>
            <a:ln w="25400" cap="flat">
              <a:solidFill>
                <a:srgbClr val="5D5D5D"/>
              </a:solidFill>
              <a:prstDash val="solid"/>
              <a:miter lim="400000"/>
            </a:ln>
          </a:right>
          <a:top>
            <a:ln w="25400" cap="flat">
              <a:solidFill>
                <a:srgbClr val="5D5D5D"/>
              </a:solidFill>
              <a:prstDash val="solid"/>
              <a:miter lim="400000"/>
            </a:ln>
          </a:top>
          <a:bottom>
            <a:ln w="25400" cap="flat">
              <a:solidFill>
                <a:srgbClr val="5D5D5D"/>
              </a:solidFill>
              <a:prstDash val="solid"/>
              <a:miter lim="400000"/>
            </a:ln>
          </a:bottom>
          <a:insideH>
            <a:ln w="25400" cap="flat">
              <a:solidFill>
                <a:srgbClr val="5D5D5D"/>
              </a:solidFill>
              <a:prstDash val="solid"/>
              <a:miter lim="400000"/>
            </a:ln>
          </a:insideH>
          <a:insideV>
            <a:ln w="254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25400" cap="flat">
              <a:solidFill>
                <a:srgbClr val="A6AAA9"/>
              </a:solidFill>
              <a:prstDash val="solid"/>
              <a:miter lim="400000"/>
            </a:ln>
          </a:left>
          <a:right>
            <a:ln w="25400" cap="flat">
              <a:solidFill>
                <a:srgbClr val="A6AAA9"/>
              </a:solidFill>
              <a:prstDash val="solid"/>
              <a:miter lim="400000"/>
            </a:ln>
          </a:right>
          <a:top>
            <a:ln w="25400" cap="flat">
              <a:solidFill>
                <a:srgbClr val="A6AAA9"/>
              </a:solidFill>
              <a:prstDash val="solid"/>
              <a:miter lim="400000"/>
            </a:ln>
          </a:top>
          <a:bottom>
            <a:ln w="25400" cap="flat">
              <a:solidFill>
                <a:srgbClr val="A6AAA9"/>
              </a:solidFill>
              <a:prstDash val="solid"/>
              <a:miter lim="400000"/>
            </a:ln>
          </a:bottom>
          <a:insideH>
            <a:ln w="25400" cap="flat">
              <a:solidFill>
                <a:srgbClr val="A6AAA9"/>
              </a:solidFill>
              <a:prstDash val="solid"/>
              <a:miter lim="400000"/>
            </a:ln>
          </a:insideH>
          <a:insideV>
            <a:ln w="254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A6AAA9"/>
              </a:solidFill>
              <a:prstDash val="solid"/>
              <a:miter lim="400000"/>
            </a:ln>
          </a:left>
          <a:right>
            <a:ln w="25400" cap="flat">
              <a:solidFill>
                <a:srgbClr val="A6AAA9"/>
              </a:solidFill>
              <a:prstDash val="solid"/>
              <a:miter lim="400000"/>
            </a:ln>
          </a:right>
          <a:top>
            <a:ln w="25400" cap="flat">
              <a:solidFill>
                <a:srgbClr val="A6AAA9"/>
              </a:solidFill>
              <a:prstDash val="solid"/>
              <a:miter lim="400000"/>
            </a:ln>
          </a:top>
          <a:bottom>
            <a:ln w="25400" cap="flat">
              <a:solidFill>
                <a:srgbClr val="A6AAA9"/>
              </a:solidFill>
              <a:prstDash val="solid"/>
              <a:miter lim="400000"/>
            </a:ln>
          </a:bottom>
          <a:insideH>
            <a:ln w="25400" cap="flat">
              <a:solidFill>
                <a:srgbClr val="A6AAA9"/>
              </a:solidFill>
              <a:prstDash val="solid"/>
              <a:miter lim="400000"/>
            </a:ln>
          </a:insideH>
          <a:insideV>
            <a:ln w="254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A6AAA9"/>
              </a:solidFill>
              <a:prstDash val="solid"/>
              <a:miter lim="400000"/>
            </a:ln>
          </a:left>
          <a:right>
            <a:ln w="25400" cap="flat">
              <a:solidFill>
                <a:srgbClr val="A6AAA9"/>
              </a:solidFill>
              <a:prstDash val="solid"/>
              <a:miter lim="400000"/>
            </a:ln>
          </a:right>
          <a:top>
            <a:ln w="25400" cap="flat">
              <a:solidFill>
                <a:srgbClr val="A6AAA9"/>
              </a:solidFill>
              <a:prstDash val="solid"/>
              <a:miter lim="400000"/>
            </a:ln>
          </a:top>
          <a:bottom>
            <a:ln w="25400" cap="flat">
              <a:solidFill>
                <a:srgbClr val="A6AAA9"/>
              </a:solidFill>
              <a:prstDash val="solid"/>
              <a:miter lim="400000"/>
            </a:ln>
          </a:bottom>
          <a:insideH>
            <a:ln w="25400" cap="flat">
              <a:solidFill>
                <a:srgbClr val="A6AAA9"/>
              </a:solidFill>
              <a:prstDash val="solid"/>
              <a:miter lim="400000"/>
            </a:ln>
          </a:insideH>
          <a:insideV>
            <a:ln w="254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A6AAA9"/>
              </a:solidFill>
              <a:prstDash val="solid"/>
              <a:miter lim="400000"/>
            </a:ln>
          </a:left>
          <a:right>
            <a:ln w="25400" cap="flat">
              <a:solidFill>
                <a:srgbClr val="A6AAA9"/>
              </a:solidFill>
              <a:prstDash val="solid"/>
              <a:miter lim="400000"/>
            </a:ln>
          </a:right>
          <a:top>
            <a:ln w="25400" cap="flat">
              <a:solidFill>
                <a:srgbClr val="A6AAA9"/>
              </a:solidFill>
              <a:prstDash val="solid"/>
              <a:miter lim="400000"/>
            </a:ln>
          </a:top>
          <a:bottom>
            <a:ln w="25400" cap="flat">
              <a:solidFill>
                <a:srgbClr val="A6AAA9"/>
              </a:solidFill>
              <a:prstDash val="solid"/>
              <a:miter lim="400000"/>
            </a:ln>
          </a:bottom>
          <a:insideH>
            <a:ln w="25400" cap="flat">
              <a:solidFill>
                <a:srgbClr val="A6AAA9"/>
              </a:solidFill>
              <a:prstDash val="solid"/>
              <a:miter lim="400000"/>
            </a:ln>
          </a:insideH>
          <a:insideV>
            <a:ln w="254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254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25400" cap="flat">
              <a:solidFill>
                <a:srgbClr val="FFFFFF"/>
              </a:solidFill>
              <a:prstDash val="solid"/>
              <a:miter lim="400000"/>
            </a:ln>
          </a:insideH>
          <a:insideV>
            <a:ln w="254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25400" cap="flat">
              <a:solidFill>
                <a:srgbClr val="FFFFFF"/>
              </a:solidFill>
              <a:prstDash val="solid"/>
              <a:miter lim="400000"/>
            </a:ln>
          </a:insideH>
          <a:insideV>
            <a:ln w="254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25400" cap="flat">
              <a:solidFill>
                <a:srgbClr val="FFFFFF"/>
              </a:solidFill>
              <a:prstDash val="solid"/>
              <a:miter lim="400000"/>
            </a:ln>
          </a:insideH>
          <a:insideV>
            <a:ln w="254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25400" cap="flat">
              <a:solidFill>
                <a:srgbClr val="FFFFFF"/>
              </a:solidFill>
              <a:prstDash val="solid"/>
              <a:miter lim="400000"/>
            </a:ln>
          </a:insideH>
          <a:insideV>
            <a:ln w="254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ítulo e sub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it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Manuel Macieira"/>
          <p:cNvSpPr txBox="1"/>
          <p:nvPr>
            <p:ph type="body" sz="quarter" idx="21"/>
          </p:nvPr>
        </p:nvSpPr>
        <p:spPr>
          <a:xfrm>
            <a:off x="2979562" y="24858724"/>
            <a:ext cx="24317676" cy="1786613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 i="1" sz="10400"/>
            </a:lvl1pPr>
          </a:lstStyle>
          <a:p>
            <a:pPr/>
            <a:r>
              <a:t>–Manuel Macieira</a:t>
            </a:r>
          </a:p>
        </p:txBody>
      </p:sp>
      <p:sp>
        <p:nvSpPr>
          <p:cNvPr id="94" name="“Digite aqui uma citação.”"/>
          <p:cNvSpPr txBox="1"/>
          <p:nvPr>
            <p:ph type="body" sz="quarter" idx="22"/>
          </p:nvPr>
        </p:nvSpPr>
        <p:spPr>
          <a:xfrm>
            <a:off x="2979562" y="19476112"/>
            <a:ext cx="24317676" cy="2442911"/>
          </a:xfrm>
          <a:prstGeom prst="rect">
            <a:avLst/>
          </a:prstGeom>
        </p:spPr>
        <p:txBody>
          <a:bodyPr anchor="ctr">
            <a:spAutoFit/>
          </a:bodyPr>
          <a:lstStyle>
            <a:lvl1pPr>
              <a:defRPr sz="146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“Digite aqui uma citação.”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Fotograf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21"/>
          </p:nvPr>
        </p:nvSpPr>
        <p:spPr>
          <a:xfrm>
            <a:off x="-2178842" y="10073340"/>
            <a:ext cx="34634483" cy="23107695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Fotografia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sz="half" idx="21"/>
          </p:nvPr>
        </p:nvSpPr>
        <p:spPr>
          <a:xfrm>
            <a:off x="3797732" y="10745139"/>
            <a:ext cx="22665022" cy="15117884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2979562" y="25685052"/>
            <a:ext cx="24317676" cy="3305316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2979562" y="29019878"/>
            <a:ext cx="24317676" cy="2626546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ítulo - centr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2979562" y="17569322"/>
            <a:ext cx="24317676" cy="7673054"/>
          </a:xfrm>
          <a:prstGeom prst="rect">
            <a:avLst/>
          </a:prstGeom>
        </p:spPr>
        <p:txBody>
          <a:bodyPr anchor="ctr"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Fotografia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21"/>
          </p:nvPr>
        </p:nvSpPr>
        <p:spPr>
          <a:xfrm>
            <a:off x="5288856" y="11499743"/>
            <a:ext cx="28818217" cy="19212144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2241768" y="11548928"/>
            <a:ext cx="12394933" cy="9266688"/>
          </a:xfrm>
          <a:prstGeom prst="rect">
            <a:avLst/>
          </a:prstGeom>
        </p:spPr>
        <p:txBody>
          <a:bodyPr/>
          <a:lstStyle>
            <a:lvl1pPr>
              <a:defRPr sz="262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2241768" y="21051708"/>
            <a:ext cx="12394933" cy="9561805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ítulo - top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xfrm>
            <a:off x="2241768" y="10663576"/>
            <a:ext cx="25793264" cy="5016997"/>
          </a:xfrm>
          <a:prstGeom prst="rect">
            <a:avLst/>
          </a:prstGeom>
        </p:spPr>
        <p:txBody>
          <a:bodyPr anchor="ctr"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ítulo e alíne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xfrm>
            <a:off x="2241768" y="10663576"/>
            <a:ext cx="25793264" cy="5016997"/>
          </a:xfrm>
          <a:prstGeom prst="rect">
            <a:avLst/>
          </a:prstGeom>
        </p:spPr>
        <p:txBody>
          <a:bodyPr anchor="ctr"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sz="half" idx="1"/>
          </p:nvPr>
        </p:nvSpPr>
        <p:spPr>
          <a:xfrm>
            <a:off x="2241768" y="16093737"/>
            <a:ext cx="25793264" cy="14608312"/>
          </a:xfrm>
          <a:prstGeom prst="rect">
            <a:avLst/>
          </a:prstGeom>
        </p:spPr>
        <p:txBody>
          <a:bodyPr anchor="ctr"/>
          <a:lstStyle>
            <a:lvl1pPr marL="1916906" indent="-1916906" algn="l">
              <a:spcBef>
                <a:spcPts val="18400"/>
              </a:spcBef>
              <a:buSzPct val="145000"/>
              <a:buChar char="•"/>
              <a:defRPr sz="13800"/>
            </a:lvl1pPr>
            <a:lvl2pPr marL="2361406" indent="-1916906" algn="l">
              <a:spcBef>
                <a:spcPts val="18400"/>
              </a:spcBef>
              <a:buSzPct val="145000"/>
              <a:buChar char="•"/>
              <a:defRPr sz="13800"/>
            </a:lvl2pPr>
            <a:lvl3pPr marL="2805906" indent="-1916906" algn="l">
              <a:spcBef>
                <a:spcPts val="18400"/>
              </a:spcBef>
              <a:buSzPct val="145000"/>
              <a:buChar char="•"/>
              <a:defRPr sz="13800"/>
            </a:lvl3pPr>
            <a:lvl4pPr marL="3250406" indent="-1916906" algn="l">
              <a:spcBef>
                <a:spcPts val="18400"/>
              </a:spcBef>
              <a:buSzPct val="145000"/>
              <a:buChar char="•"/>
              <a:defRPr sz="13800"/>
            </a:lvl4pPr>
            <a:lvl5pPr marL="3694906" indent="-1916906" algn="l">
              <a:spcBef>
                <a:spcPts val="18400"/>
              </a:spcBef>
              <a:buSzPct val="145000"/>
              <a:buChar char="•"/>
              <a:defRPr sz="13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ítulo, alíneas e fotograf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sz="half" idx="21"/>
          </p:nvPr>
        </p:nvSpPr>
        <p:spPr>
          <a:xfrm>
            <a:off x="9523790" y="16083897"/>
            <a:ext cx="21912470" cy="1460831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xfrm>
            <a:off x="2241768" y="10663576"/>
            <a:ext cx="25793264" cy="5016997"/>
          </a:xfrm>
          <a:prstGeom prst="rect">
            <a:avLst/>
          </a:prstGeom>
        </p:spPr>
        <p:txBody>
          <a:bodyPr anchor="ctr"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quarter" idx="1"/>
          </p:nvPr>
        </p:nvSpPr>
        <p:spPr>
          <a:xfrm>
            <a:off x="2241768" y="16093737"/>
            <a:ext cx="12394933" cy="14608312"/>
          </a:xfrm>
          <a:prstGeom prst="rect">
            <a:avLst/>
          </a:prstGeom>
        </p:spPr>
        <p:txBody>
          <a:bodyPr anchor="ctr"/>
          <a:lstStyle>
            <a:lvl1pPr marL="1469571" indent="-1469571" algn="l">
              <a:spcBef>
                <a:spcPts val="14000"/>
              </a:spcBef>
              <a:buSzPct val="145000"/>
              <a:buChar char="•"/>
              <a:defRPr sz="12000"/>
            </a:lvl1pPr>
            <a:lvl2pPr marL="1812471" indent="-1469571" algn="l">
              <a:spcBef>
                <a:spcPts val="14000"/>
              </a:spcBef>
              <a:buSzPct val="145000"/>
              <a:buChar char="•"/>
              <a:defRPr sz="12000"/>
            </a:lvl2pPr>
            <a:lvl3pPr marL="2155371" indent="-1469571" algn="l">
              <a:spcBef>
                <a:spcPts val="14000"/>
              </a:spcBef>
              <a:buSzPct val="145000"/>
              <a:buChar char="•"/>
              <a:defRPr sz="12000"/>
            </a:lvl3pPr>
            <a:lvl4pPr marL="2498271" indent="-1469571" algn="l">
              <a:spcBef>
                <a:spcPts val="14000"/>
              </a:spcBef>
              <a:buSzPct val="145000"/>
              <a:buChar char="•"/>
              <a:defRPr sz="12000"/>
            </a:lvl4pPr>
            <a:lvl5pPr marL="2841171" indent="-1469571" algn="l">
              <a:spcBef>
                <a:spcPts val="14000"/>
              </a:spcBef>
              <a:buSzPct val="145000"/>
              <a:buChar char="•"/>
              <a:defRPr sz="120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14525972" y="31675936"/>
            <a:ext cx="1209118" cy="127749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Marc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sz="half" idx="1"/>
          </p:nvPr>
        </p:nvSpPr>
        <p:spPr>
          <a:xfrm>
            <a:off x="2241768" y="13024515"/>
            <a:ext cx="25793264" cy="16762670"/>
          </a:xfrm>
          <a:prstGeom prst="rect">
            <a:avLst/>
          </a:prstGeom>
        </p:spPr>
        <p:txBody>
          <a:bodyPr anchor="ctr"/>
          <a:lstStyle>
            <a:lvl1pPr marL="1916906" indent="-1916906" algn="l">
              <a:spcBef>
                <a:spcPts val="18400"/>
              </a:spcBef>
              <a:buSzPct val="145000"/>
              <a:buChar char="•"/>
              <a:defRPr sz="13800"/>
            </a:lvl1pPr>
            <a:lvl2pPr marL="2361406" indent="-1916906" algn="l">
              <a:spcBef>
                <a:spcPts val="18400"/>
              </a:spcBef>
              <a:buSzPct val="145000"/>
              <a:buChar char="•"/>
              <a:defRPr sz="13800"/>
            </a:lvl2pPr>
            <a:lvl3pPr marL="2805906" indent="-1916906" algn="l">
              <a:spcBef>
                <a:spcPts val="18400"/>
              </a:spcBef>
              <a:buSzPct val="145000"/>
              <a:buChar char="•"/>
              <a:defRPr sz="13800"/>
            </a:lvl3pPr>
            <a:lvl4pPr marL="3250406" indent="-1916906" algn="l">
              <a:spcBef>
                <a:spcPts val="18400"/>
              </a:spcBef>
              <a:buSzPct val="145000"/>
              <a:buChar char="•"/>
              <a:defRPr sz="13800"/>
            </a:lvl4pPr>
            <a:lvl5pPr marL="3694906" indent="-1916906" algn="l">
              <a:spcBef>
                <a:spcPts val="18400"/>
              </a:spcBef>
              <a:buSzPct val="145000"/>
              <a:buChar char="•"/>
              <a:defRPr sz="13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Fotografia -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21"/>
          </p:nvPr>
        </p:nvSpPr>
        <p:spPr>
          <a:xfrm>
            <a:off x="15551563" y="21759991"/>
            <a:ext cx="14069775" cy="9384735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22"/>
          </p:nvPr>
        </p:nvSpPr>
        <p:spPr>
          <a:xfrm>
            <a:off x="15138400" y="12139162"/>
            <a:ext cx="13634426" cy="9089619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sz="half" idx="23"/>
          </p:nvPr>
        </p:nvSpPr>
        <p:spPr>
          <a:xfrm>
            <a:off x="-5490308" y="12139162"/>
            <a:ext cx="27844326" cy="18562887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2979562" y="13880355"/>
            <a:ext cx="24317676" cy="7673054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18046" tIns="118046" rIns="118046" bIns="118046" anchor="b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2979562" y="21789502"/>
            <a:ext cx="24317676" cy="2626546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18046" tIns="118046" rIns="118046" bIns="118046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4525972" y="31675936"/>
            <a:ext cx="1209118" cy="1252444"/>
          </a:xfrm>
          <a:prstGeom prst="rect">
            <a:avLst/>
          </a:prstGeom>
          <a:ln w="25400">
            <a:miter lim="400000"/>
          </a:ln>
        </p:spPr>
        <p:txBody>
          <a:bodyPr wrap="none" lIns="118046" tIns="118046" rIns="118046" bIns="118046">
            <a:spAutoFit/>
          </a:bodyPr>
          <a:lstStyle>
            <a:lvl1pPr>
              <a:defRPr b="0" sz="6800"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256424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5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256424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5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256424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5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256424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5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256424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5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256424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5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256424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5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256424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5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256424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5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0" marR="0" indent="0" algn="ctr" defTabSz="256424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0" marR="0" indent="0" algn="ctr" defTabSz="256424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0" marR="0" indent="0" algn="ctr" defTabSz="256424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0" marR="0" indent="0" algn="ctr" defTabSz="256424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0" marR="0" indent="0" algn="ctr" defTabSz="256424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0" marR="0" indent="355600" algn="ctr" defTabSz="256424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0" marR="0" indent="711200" algn="ctr" defTabSz="256424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0" marR="0" indent="1066800" algn="ctr" defTabSz="256424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0" marR="0" indent="1422400" algn="ctr" defTabSz="256424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2564242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68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1pPr>
      <a:lvl2pPr marL="0" marR="0" indent="228600" algn="ctr" defTabSz="2564242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68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2pPr>
      <a:lvl3pPr marL="0" marR="0" indent="457200" algn="ctr" defTabSz="2564242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68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3pPr>
      <a:lvl4pPr marL="0" marR="0" indent="685800" algn="ctr" defTabSz="2564242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68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4pPr>
      <a:lvl5pPr marL="0" marR="0" indent="914400" algn="ctr" defTabSz="2564242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68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5pPr>
      <a:lvl6pPr marL="0" marR="0" indent="1143000" algn="ctr" defTabSz="2564242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68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6pPr>
      <a:lvl7pPr marL="0" marR="0" indent="1371600" algn="ctr" defTabSz="2564242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68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7pPr>
      <a:lvl8pPr marL="0" marR="0" indent="1600200" algn="ctr" defTabSz="2564242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68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8pPr>
      <a:lvl9pPr marL="0" marR="0" indent="1828800" algn="ctr" defTabSz="2564242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68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ítulo"/>
          <p:cNvSpPr txBox="1"/>
          <p:nvPr>
            <p:ph type="ctrTitle"/>
          </p:nvPr>
        </p:nvSpPr>
        <p:spPr>
          <a:xfrm>
            <a:off x="13174932" y="1642630"/>
            <a:ext cx="21983059" cy="1735706"/>
          </a:xfrm>
          <a:prstGeom prst="rect">
            <a:avLst/>
          </a:prstGeom>
        </p:spPr>
        <p:txBody>
          <a:bodyPr lIns="50800" tIns="50800" rIns="50800" bIns="50800"/>
          <a:lstStyle>
            <a:lvl1pPr algn="just">
              <a:defRPr sz="7800">
                <a:latin typeface="Avenir Next Regular"/>
                <a:ea typeface="Avenir Next Regular"/>
                <a:cs typeface="Avenir Next Regular"/>
                <a:sym typeface="Avenir Next Regular"/>
              </a:defRPr>
            </a:lvl1pPr>
          </a:lstStyle>
          <a:p>
            <a:pPr/>
            <a:r>
              <a:t>Título </a:t>
            </a:r>
          </a:p>
        </p:txBody>
      </p:sp>
      <p:sp>
        <p:nvSpPr>
          <p:cNvPr id="120" name="Autores e instituições"/>
          <p:cNvSpPr txBox="1"/>
          <p:nvPr/>
        </p:nvSpPr>
        <p:spPr>
          <a:xfrm>
            <a:off x="13174932" y="3156851"/>
            <a:ext cx="21983057" cy="990601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 defTabSz="584200">
              <a:defRPr b="0" i="1" sz="5100">
                <a:latin typeface="Avenir Next Regular"/>
                <a:ea typeface="Avenir Next Regular"/>
                <a:cs typeface="Avenir Next Regular"/>
                <a:sym typeface="Avenir Next Regular"/>
              </a:defRPr>
            </a:lvl1pPr>
          </a:lstStyle>
          <a:p>
            <a:pPr/>
            <a:r>
              <a:t>Autores e instituições</a:t>
            </a:r>
          </a:p>
        </p:txBody>
      </p:sp>
      <p:pic>
        <p:nvPicPr>
          <p:cNvPr id="121" name="Screenshot 2023-04-11 at 12.26.03.png" descr="Screenshot 2023-04-11 at 12.26.03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32277" y="1446431"/>
            <a:ext cx="11896131" cy="2445713"/>
          </a:xfrm>
          <a:prstGeom prst="rect">
            <a:avLst/>
          </a:prstGeom>
          <a:ln w="25400">
            <a:miter lim="400000"/>
          </a:ln>
        </p:spPr>
      </p:pic>
      <p:pic>
        <p:nvPicPr>
          <p:cNvPr id="122" name="Screenshot 2023-04-11 at 12.26.37.png" descr="Screenshot 2023-04-11 at 12.26.37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339788" y="3695606"/>
            <a:ext cx="6895912" cy="1379183"/>
          </a:xfrm>
          <a:prstGeom prst="rect">
            <a:avLst/>
          </a:prstGeom>
          <a:ln w="25400">
            <a:miter lim="400000"/>
          </a:ln>
        </p:spPr>
      </p:pic>
      <p:pic>
        <p:nvPicPr>
          <p:cNvPr id="123" name="Screenshot 2023-04-11 at 12.27.27.png" descr="Screenshot 2023-04-11 at 12.27.27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-104897" y="41292642"/>
            <a:ext cx="7583445" cy="980619"/>
          </a:xfrm>
          <a:prstGeom prst="rect">
            <a:avLst/>
          </a:prstGeom>
          <a:ln w="25400">
            <a:miter lim="400000"/>
          </a:ln>
        </p:spPr>
      </p:pic>
      <p:pic>
        <p:nvPicPr>
          <p:cNvPr id="124" name="Screenshot 2023-04-11 at 12.28.07.png" descr="Screenshot 2023-04-11 at 12.28.07.png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21190967" y="38640642"/>
            <a:ext cx="8997424" cy="4252207"/>
          </a:xfrm>
          <a:prstGeom prst="rect">
            <a:avLst/>
          </a:prstGeom>
          <a:ln w="254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25400" cap="flat">
          <a:noFill/>
          <a:miter lim="400000"/>
        </a:ln>
        <a:effectLst/>
        <a:sp3d/>
      </a:spPr>
      <a:bodyPr rot="0" spcFirstLastPara="1" vertOverflow="overflow" horzOverflow="overflow" vert="horz" wrap="square" lIns="118046" tIns="118046" rIns="118046" bIns="118046" numCol="1" spcCol="38100" rtlCol="0" anchor="ctr" upright="0">
        <a:spAutoFit/>
      </a:bodyPr>
      <a:lstStyle>
        <a:defPPr marL="0" marR="0" indent="0" algn="ctr" defTabSz="256424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9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508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25400" cap="flat">
          <a:noFill/>
          <a:miter lim="400000"/>
        </a:ln>
        <a:effectLst/>
        <a:sp3d/>
      </a:spPr>
      <a:bodyPr rot="0" spcFirstLastPara="1" vertOverflow="overflow" horzOverflow="overflow" vert="horz" wrap="square" lIns="118046" tIns="118046" rIns="118046" bIns="118046" numCol="1" spcCol="38100" rtlCol="0" anchor="ctr" upright="0">
        <a:spAutoFit/>
      </a:bodyPr>
      <a:lstStyle>
        <a:defPPr marL="0" marR="0" indent="0" algn="ctr" defTabSz="256424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10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25400" cap="flat">
          <a:noFill/>
          <a:miter lim="400000"/>
        </a:ln>
        <a:effectLst/>
        <a:sp3d/>
      </a:spPr>
      <a:bodyPr rot="0" spcFirstLastPara="1" vertOverflow="overflow" horzOverflow="overflow" vert="horz" wrap="square" lIns="118046" tIns="118046" rIns="118046" bIns="118046" numCol="1" spcCol="38100" rtlCol="0" anchor="ctr" upright="0">
        <a:spAutoFit/>
      </a:bodyPr>
      <a:lstStyle>
        <a:defPPr marL="0" marR="0" indent="0" algn="ctr" defTabSz="256424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9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508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25400" cap="flat">
          <a:noFill/>
          <a:miter lim="400000"/>
        </a:ln>
        <a:effectLst/>
        <a:sp3d/>
      </a:spPr>
      <a:bodyPr rot="0" spcFirstLastPara="1" vertOverflow="overflow" horzOverflow="overflow" vert="horz" wrap="square" lIns="118046" tIns="118046" rIns="118046" bIns="118046" numCol="1" spcCol="38100" rtlCol="0" anchor="ctr" upright="0">
        <a:spAutoFit/>
      </a:bodyPr>
      <a:lstStyle>
        <a:defPPr marL="0" marR="0" indent="0" algn="ctr" defTabSz="256424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10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