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res e instituições"/>
          <p:cNvSpPr txBox="1"/>
          <p:nvPr>
            <p:ph type="body" idx="21"/>
          </p:nvPr>
        </p:nvSpPr>
        <p:spPr>
          <a:xfrm>
            <a:off x="1219200" y="8426759"/>
            <a:ext cx="21945600" cy="97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Autores e instituições</a:t>
            </a:r>
          </a:p>
        </p:txBody>
      </p:sp>
      <p:sp>
        <p:nvSpPr>
          <p:cNvPr id="152" name="Título da Comunicação"/>
          <p:cNvSpPr txBox="1"/>
          <p:nvPr>
            <p:ph type="ctrTitle"/>
          </p:nvPr>
        </p:nvSpPr>
        <p:spPr>
          <a:xfrm>
            <a:off x="1219200" y="5875064"/>
            <a:ext cx="21945601" cy="1965872"/>
          </a:xfrm>
          <a:prstGeom prst="rect">
            <a:avLst/>
          </a:prstGeom>
        </p:spPr>
        <p:txBody>
          <a:bodyPr/>
          <a:lstStyle>
            <a:lvl1pPr>
              <a:defRPr spc="-79" sz="8000"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Título da Comunicação</a:t>
            </a:r>
          </a:p>
        </p:txBody>
      </p:sp>
      <p:sp>
        <p:nvSpPr>
          <p:cNvPr id="153" name="10º Congresso Nacional de Medicina do Adolescente…"/>
          <p:cNvSpPr txBox="1"/>
          <p:nvPr>
            <p:ph type="subTitle" sz="quarter" idx="1"/>
          </p:nvPr>
        </p:nvSpPr>
        <p:spPr>
          <a:xfrm>
            <a:off x="1219200" y="405963"/>
            <a:ext cx="21945600" cy="231200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D699B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10º Congresso Nacional de Medicina do Adolescente</a:t>
            </a:r>
          </a:p>
          <a:p>
            <a:pPr>
              <a:defRPr spc="-29" sz="3000">
                <a:solidFill>
                  <a:srgbClr val="332F2C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“Novas Adolescências”</a:t>
            </a:r>
          </a:p>
        </p:txBody>
      </p:sp>
      <p:pic>
        <p:nvPicPr>
          <p:cNvPr id="154" name="Screenshot 2021-01-11 at 10.04.56.png" descr="Screenshot 2021-01-11 at 10.04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35315" y="-155100"/>
            <a:ext cx="2072524" cy="287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shot 2021-01-11 at 10.05.03.png" descr="Screenshot 2021-01-11 at 10.05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118" y="11068926"/>
            <a:ext cx="2622338" cy="273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Captura_de_ecra_2019-03-11_as_14.52.54.max-165x165.png" descr="Captura_de_ecra_2019-03-11_as_14.52.54.max-165x16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109" y="12420422"/>
            <a:ext cx="2871325" cy="1322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Online, 13 e 14 de Maio de 2021"/>
          <p:cNvSpPr txBox="1"/>
          <p:nvPr/>
        </p:nvSpPr>
        <p:spPr>
          <a:xfrm>
            <a:off x="10756338" y="2136447"/>
            <a:ext cx="2871324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b="1" sz="1400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Online, 13 e 14 de Maio de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SIRA AQUI A IMAGEM"/>
          <p:cNvSpPr txBox="1"/>
          <p:nvPr/>
        </p:nvSpPr>
        <p:spPr>
          <a:xfrm>
            <a:off x="15164562" y="5348224"/>
            <a:ext cx="3579877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INSIRA AQUI A IMAGEM</a:t>
            </a:r>
          </a:p>
        </p:txBody>
      </p:sp>
      <p:sp>
        <p:nvSpPr>
          <p:cNvPr id="160" name="9.ª conferência de Mediação Intercultural e Intervenção Social, Leiria, 26 e 27 de novembro 2021"/>
          <p:cNvSpPr txBox="1"/>
          <p:nvPr/>
        </p:nvSpPr>
        <p:spPr>
          <a:xfrm>
            <a:off x="6775760" y="13219616"/>
            <a:ext cx="9757338" cy="42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4" sz="15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9.ª conferência de Mediação Intercultural e Intervenção Social, Leiria, 26 e 27 de novembro 2021</a:t>
            </a:r>
          </a:p>
        </p:txBody>
      </p:sp>
      <p:sp>
        <p:nvSpPr>
          <p:cNvPr id="161" name="Rectangle"/>
          <p:cNvSpPr/>
          <p:nvPr/>
        </p:nvSpPr>
        <p:spPr>
          <a:xfrm>
            <a:off x="-36564" y="13382365"/>
            <a:ext cx="24457128" cy="33002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101600" tIns="101600" rIns="101600" bIns="101600"/>
          <a:lstStyle/>
          <a:p>
            <a:pPr algn="just" defTabSz="450000">
              <a:lnSpc>
                <a:spcPct val="110000"/>
              </a:lnSpc>
              <a:spcBef>
                <a:spcPts val="1200"/>
              </a:spcBef>
              <a:defRPr sz="900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</p:txBody>
      </p:sp>
      <p:sp>
        <p:nvSpPr>
          <p:cNvPr id="162" name="10º Congresso Nacional de Medicina do Adolescente // Online, 13 e 14 de maio de 2021"/>
          <p:cNvSpPr txBox="1"/>
          <p:nvPr/>
        </p:nvSpPr>
        <p:spPr>
          <a:xfrm>
            <a:off x="8206293" y="13392083"/>
            <a:ext cx="7359440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004D65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10º Congresso Nacional de Medicina do Adolescente // Online, 13 e 14 de maio de 2021</a:t>
            </a:r>
          </a:p>
        </p:txBody>
      </p:sp>
      <p:pic>
        <p:nvPicPr>
          <p:cNvPr id="163" name="Screenshot 2021-01-11 at 10.05.03.png" descr="Screenshot 2021-01-11 at 10.05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118" y="13165862"/>
            <a:ext cx="609601" cy="635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shot 2021-01-11 at 10.04.56.png" descr="Screenshot 2021-01-11 at 10.04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75865" y="-334112"/>
            <a:ext cx="919187" cy="12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