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0276800" cy="42811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254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/>
          <p:nvPr>
            <p:ph type="body" sz="quarter" idx="21"/>
          </p:nvPr>
        </p:nvSpPr>
        <p:spPr>
          <a:xfrm>
            <a:off x="2979562" y="24858724"/>
            <a:ext cx="24317676" cy="17866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0400"/>
            </a:lvl1pPr>
          </a:lstStyle>
          <a:p>
            <a:pPr/>
            <a:r>
              <a:t>–Manuel Macieira</a:t>
            </a:r>
          </a:p>
        </p:txBody>
      </p:sp>
      <p:sp>
        <p:nvSpPr>
          <p:cNvPr id="94" name="“Digite aqui uma citação.”"/>
          <p:cNvSpPr txBox="1"/>
          <p:nvPr>
            <p:ph type="body" sz="quarter" idx="22"/>
          </p:nvPr>
        </p:nvSpPr>
        <p:spPr>
          <a:xfrm>
            <a:off x="2979562" y="19476112"/>
            <a:ext cx="24317676" cy="244291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“Digite aqui uma citação.”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178842" y="10073340"/>
            <a:ext cx="34634483" cy="231076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3797732" y="10745139"/>
            <a:ext cx="22665022" cy="151178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979562" y="25685052"/>
            <a:ext cx="24317676" cy="33053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979562" y="29019878"/>
            <a:ext cx="24317676" cy="26265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979562" y="17569322"/>
            <a:ext cx="24317676" cy="7673054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288856" y="11499743"/>
            <a:ext cx="28818217" cy="192121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241768" y="11548928"/>
            <a:ext cx="12394933" cy="9266688"/>
          </a:xfrm>
          <a:prstGeom prst="rect">
            <a:avLst/>
          </a:prstGeom>
        </p:spPr>
        <p:txBody>
          <a:bodyPr/>
          <a:lstStyle>
            <a:lvl1pPr>
              <a:defRPr sz="26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241768" y="21051708"/>
            <a:ext cx="12394933" cy="956180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2241768" y="16093737"/>
            <a:ext cx="25793264" cy="14608312"/>
          </a:xfrm>
          <a:prstGeom prst="rect">
            <a:avLst/>
          </a:prstGeom>
        </p:spPr>
        <p:txBody>
          <a:bodyPr anchor="ctr"/>
          <a:lstStyle>
            <a:lvl1pPr marL="1916906" indent="-1916906" algn="l">
              <a:spcBef>
                <a:spcPts val="18400"/>
              </a:spcBef>
              <a:buSzPct val="145000"/>
              <a:buChar char="•"/>
              <a:defRPr sz="13800"/>
            </a:lvl1pPr>
            <a:lvl2pPr marL="2361406" indent="-1916906" algn="l">
              <a:spcBef>
                <a:spcPts val="18400"/>
              </a:spcBef>
              <a:buSzPct val="145000"/>
              <a:buChar char="•"/>
              <a:defRPr sz="13800"/>
            </a:lvl2pPr>
            <a:lvl3pPr marL="2805906" indent="-1916906" algn="l">
              <a:spcBef>
                <a:spcPts val="18400"/>
              </a:spcBef>
              <a:buSzPct val="145000"/>
              <a:buChar char="•"/>
              <a:defRPr sz="13800"/>
            </a:lvl3pPr>
            <a:lvl4pPr marL="3250406" indent="-1916906" algn="l">
              <a:spcBef>
                <a:spcPts val="18400"/>
              </a:spcBef>
              <a:buSzPct val="145000"/>
              <a:buChar char="•"/>
              <a:defRPr sz="13800"/>
            </a:lvl4pPr>
            <a:lvl5pPr marL="3694906" indent="-1916906" algn="l">
              <a:spcBef>
                <a:spcPts val="18400"/>
              </a:spcBef>
              <a:buSzPct val="145000"/>
              <a:buChar char="•"/>
              <a:defRPr sz="1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9523790" y="16083897"/>
            <a:ext cx="21912470" cy="146083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2241768" y="16093737"/>
            <a:ext cx="12394933" cy="14608312"/>
          </a:xfrm>
          <a:prstGeom prst="rect">
            <a:avLst/>
          </a:prstGeom>
        </p:spPr>
        <p:txBody>
          <a:bodyPr anchor="ctr"/>
          <a:lstStyle>
            <a:lvl1pPr marL="1469571" indent="-1469571" algn="l">
              <a:spcBef>
                <a:spcPts val="14000"/>
              </a:spcBef>
              <a:buSzPct val="145000"/>
              <a:buChar char="•"/>
              <a:defRPr sz="12000"/>
            </a:lvl1pPr>
            <a:lvl2pPr marL="1812471" indent="-1469571" algn="l">
              <a:spcBef>
                <a:spcPts val="14000"/>
              </a:spcBef>
              <a:buSzPct val="145000"/>
              <a:buChar char="•"/>
              <a:defRPr sz="12000"/>
            </a:lvl2pPr>
            <a:lvl3pPr marL="2155371" indent="-1469571" algn="l">
              <a:spcBef>
                <a:spcPts val="14000"/>
              </a:spcBef>
              <a:buSzPct val="145000"/>
              <a:buChar char="•"/>
              <a:defRPr sz="12000"/>
            </a:lvl3pPr>
            <a:lvl4pPr marL="2498271" indent="-1469571" algn="l">
              <a:spcBef>
                <a:spcPts val="14000"/>
              </a:spcBef>
              <a:buSzPct val="145000"/>
              <a:buChar char="•"/>
              <a:defRPr sz="12000"/>
            </a:lvl4pPr>
            <a:lvl5pPr marL="2841171" indent="-1469571" algn="l">
              <a:spcBef>
                <a:spcPts val="14000"/>
              </a:spcBef>
              <a:buSzPct val="145000"/>
              <a:buChar char="•"/>
              <a:defRPr sz="1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4525972" y="31675936"/>
            <a:ext cx="1209118" cy="127749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2241768" y="13024515"/>
            <a:ext cx="25793264" cy="16762670"/>
          </a:xfrm>
          <a:prstGeom prst="rect">
            <a:avLst/>
          </a:prstGeom>
        </p:spPr>
        <p:txBody>
          <a:bodyPr anchor="ctr"/>
          <a:lstStyle>
            <a:lvl1pPr marL="1916906" indent="-1916906" algn="l">
              <a:spcBef>
                <a:spcPts val="18400"/>
              </a:spcBef>
              <a:buSzPct val="145000"/>
              <a:buChar char="•"/>
              <a:defRPr sz="13800"/>
            </a:lvl1pPr>
            <a:lvl2pPr marL="2361406" indent="-1916906" algn="l">
              <a:spcBef>
                <a:spcPts val="18400"/>
              </a:spcBef>
              <a:buSzPct val="145000"/>
              <a:buChar char="•"/>
              <a:defRPr sz="13800"/>
            </a:lvl2pPr>
            <a:lvl3pPr marL="2805906" indent="-1916906" algn="l">
              <a:spcBef>
                <a:spcPts val="18400"/>
              </a:spcBef>
              <a:buSzPct val="145000"/>
              <a:buChar char="•"/>
              <a:defRPr sz="13800"/>
            </a:lvl3pPr>
            <a:lvl4pPr marL="3250406" indent="-1916906" algn="l">
              <a:spcBef>
                <a:spcPts val="18400"/>
              </a:spcBef>
              <a:buSzPct val="145000"/>
              <a:buChar char="•"/>
              <a:defRPr sz="13800"/>
            </a:lvl4pPr>
            <a:lvl5pPr marL="3694906" indent="-1916906" algn="l">
              <a:spcBef>
                <a:spcPts val="18400"/>
              </a:spcBef>
              <a:buSzPct val="145000"/>
              <a:buChar char="•"/>
              <a:defRPr sz="1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551563" y="21759991"/>
            <a:ext cx="14069775" cy="9384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138400" y="12139162"/>
            <a:ext cx="13634426" cy="90896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-5490308" y="12139162"/>
            <a:ext cx="27844326" cy="185628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979562" y="13880355"/>
            <a:ext cx="24317676" cy="7673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8046" tIns="118046" rIns="118046" bIns="118046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979562" y="21789502"/>
            <a:ext cx="24317676" cy="26265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8046" tIns="118046" rIns="118046" bIns="11804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4525972" y="31675936"/>
            <a:ext cx="1209118" cy="1252444"/>
          </a:xfrm>
          <a:prstGeom prst="rect">
            <a:avLst/>
          </a:prstGeom>
          <a:ln w="25400">
            <a:miter lim="400000"/>
          </a:ln>
        </p:spPr>
        <p:txBody>
          <a:bodyPr wrap="none" lIns="118046" tIns="118046" rIns="118046" bIns="118046">
            <a:spAutoFit/>
          </a:bodyPr>
          <a:lstStyle>
            <a:lvl1pPr>
              <a:defRPr b="0" sz="6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/ TITLE"/>
          <p:cNvSpPr txBox="1"/>
          <p:nvPr/>
        </p:nvSpPr>
        <p:spPr>
          <a:xfrm>
            <a:off x="512138" y="639880"/>
            <a:ext cx="16849168" cy="11353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394" tIns="51394" rIns="51394" bIns="51394"/>
          <a:lstStyle>
            <a:lvl1pPr algn="l" defTabSz="462551">
              <a:defRPr sz="5600">
                <a:solidFill>
                  <a:srgbClr val="3A5D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TÍTULO/ TITLE</a:t>
            </a:r>
          </a:p>
        </p:txBody>
      </p:sp>
      <p:sp>
        <p:nvSpPr>
          <p:cNvPr id="120" name="AUTORES/AUTHORS…"/>
          <p:cNvSpPr txBox="1"/>
          <p:nvPr/>
        </p:nvSpPr>
        <p:spPr>
          <a:xfrm>
            <a:off x="679170" y="1728394"/>
            <a:ext cx="16515103" cy="11353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394" tIns="51394" rIns="51394" bIns="51394"/>
          <a:lstStyle/>
          <a:p>
            <a:pPr algn="l" defTabSz="462551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AUTORES/AUTHORS </a:t>
            </a:r>
          </a:p>
          <a:p>
            <a:pPr algn="l" defTabSz="462551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Instituições</a:t>
            </a:r>
          </a:p>
        </p:txBody>
      </p:sp>
      <p:sp>
        <p:nvSpPr>
          <p:cNvPr id="121" name="10º Congresso Nacional de Medicina do Adolescente -  “Novas Adolescências” // Online, 13 e 14 de Maio de 2021"/>
          <p:cNvSpPr/>
          <p:nvPr/>
        </p:nvSpPr>
        <p:spPr>
          <a:xfrm>
            <a:off x="-154369" y="41869373"/>
            <a:ext cx="30585538" cy="645178"/>
          </a:xfrm>
          <a:prstGeom prst="rect">
            <a:avLst/>
          </a:prstGeom>
          <a:solidFill>
            <a:srgbClr val="264FA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0" spc="-25" sz="2500">
                <a:solidFill>
                  <a:srgbClr val="FFFFFF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10º Congresso Nacional de Medicina do Adolescente -  “Novas Adolescências” // Online, 13 e 14 de Maio de 2021</a:t>
            </a:r>
          </a:p>
        </p:txBody>
      </p:sp>
      <p:pic>
        <p:nvPicPr>
          <p:cNvPr id="122" name="Screenshot 2021-01-11 at 10.04.56.png" descr="Screenshot 2021-01-11 at 10.04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94759" y="-229005"/>
            <a:ext cx="2979106" cy="4129834"/>
          </a:xfrm>
          <a:prstGeom prst="rect">
            <a:avLst/>
          </a:prstGeom>
          <a:ln w="25400">
            <a:miter lim="400000"/>
          </a:ln>
        </p:spPr>
      </p:pic>
      <p:pic>
        <p:nvPicPr>
          <p:cNvPr id="123" name="Screenshot 2021-01-11 at 10.05.03.png" descr="Screenshot 2021-01-11 at 10.05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7575" y="39987407"/>
            <a:ext cx="2622339" cy="2732038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